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FFC3"/>
    <a:srgbClr val="438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0"/>
    <p:restoredTop sz="95833"/>
  </p:normalViewPr>
  <p:slideViewPr>
    <p:cSldViewPr snapToGrid="0">
      <p:cViewPr varScale="1">
        <p:scale>
          <a:sx n="64" d="100"/>
          <a:sy n="64" d="100"/>
        </p:scale>
        <p:origin x="5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2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1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1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3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3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2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9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9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9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vsq-fr.zoom.us/j/91635240465?pwd=60Gu7l0vlwgmbtrZD3E1Evx4TzWA0u.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vsq-fr.zoom.us/j/95456350275?pwd=GQSdIdVrvY0REANhFkIDROmb92FO9O.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8EC2C4"/>
            </a:gs>
            <a:gs pos="11000">
              <a:schemeClr val="accent3">
                <a:lumMod val="60000"/>
                <a:lumOff val="40000"/>
              </a:schemeClr>
            </a:gs>
            <a:gs pos="15000">
              <a:schemeClr val="accent3">
                <a:lumMod val="60000"/>
                <a:lumOff val="40000"/>
              </a:schemeClr>
            </a:gs>
            <a:gs pos="100000">
              <a:srgbClr val="00B0F0"/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D3E60E-C9C8-6D00-81AE-F638B9BFF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5400000">
            <a:off x="8850049" y="628560"/>
            <a:ext cx="3877112" cy="3087014"/>
          </a:xfrm>
        </p:spPr>
        <p:txBody>
          <a:bodyPr anchor="b">
            <a:normAutofit/>
          </a:bodyPr>
          <a:lstStyle/>
          <a:p>
            <a:pPr algn="ctr"/>
            <a:r>
              <a:rPr lang="tr-TR" sz="3300" err="1">
                <a:solidFill>
                  <a:schemeClr val="bg1"/>
                </a:solidFill>
              </a:rPr>
              <a:t>Internatıonal</a:t>
            </a:r>
            <a:r>
              <a:rPr lang="tr-TR" sz="3300">
                <a:solidFill>
                  <a:schemeClr val="bg1"/>
                </a:solidFill>
              </a:rPr>
              <a:t> </a:t>
            </a:r>
            <a:r>
              <a:rPr lang="tr-TR" sz="3300" err="1">
                <a:solidFill>
                  <a:schemeClr val="bg1"/>
                </a:solidFill>
              </a:rPr>
              <a:t>Society</a:t>
            </a:r>
            <a:r>
              <a:rPr lang="tr-TR" sz="3300">
                <a:solidFill>
                  <a:schemeClr val="bg1"/>
                </a:solidFill>
              </a:rPr>
              <a:t> </a:t>
            </a:r>
            <a:r>
              <a:rPr lang="tr-TR" sz="3300" err="1">
                <a:solidFill>
                  <a:schemeClr val="bg1"/>
                </a:solidFill>
              </a:rPr>
              <a:t>for</a:t>
            </a:r>
            <a:r>
              <a:rPr lang="tr-TR" sz="3300">
                <a:solidFill>
                  <a:schemeClr val="bg1"/>
                </a:solidFill>
              </a:rPr>
              <a:t> </a:t>
            </a:r>
            <a:r>
              <a:rPr lang="tr-TR" sz="3300" err="1">
                <a:solidFill>
                  <a:schemeClr val="bg1"/>
                </a:solidFill>
              </a:rPr>
              <a:t>Adolescent</a:t>
            </a:r>
            <a:r>
              <a:rPr lang="tr-TR" sz="3300">
                <a:solidFill>
                  <a:schemeClr val="bg1"/>
                </a:solidFill>
              </a:rPr>
              <a:t> </a:t>
            </a:r>
            <a:r>
              <a:rPr lang="tr-TR" sz="3300" err="1">
                <a:solidFill>
                  <a:schemeClr val="bg1"/>
                </a:solidFill>
              </a:rPr>
              <a:t>Psychiatry</a:t>
            </a:r>
            <a:r>
              <a:rPr lang="tr-TR" sz="3300">
                <a:solidFill>
                  <a:schemeClr val="bg1"/>
                </a:solidFill>
              </a:rPr>
              <a:t> </a:t>
            </a:r>
            <a:r>
              <a:rPr lang="tr-TR" sz="3300" err="1">
                <a:solidFill>
                  <a:schemeClr val="bg1"/>
                </a:solidFill>
              </a:rPr>
              <a:t>and</a:t>
            </a:r>
            <a:r>
              <a:rPr lang="tr-TR" sz="3300">
                <a:solidFill>
                  <a:schemeClr val="bg1"/>
                </a:solidFill>
              </a:rPr>
              <a:t> </a:t>
            </a:r>
            <a:r>
              <a:rPr lang="tr-TR" sz="3300" err="1">
                <a:solidFill>
                  <a:schemeClr val="bg1"/>
                </a:solidFill>
              </a:rPr>
              <a:t>Psychology</a:t>
            </a:r>
            <a:endParaRPr lang="tr-TR" sz="3300">
              <a:solidFill>
                <a:schemeClr val="bg1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651F33B-DC59-950E-E4F5-E3F9FFFA5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5400000">
            <a:off x="7160552" y="4861604"/>
            <a:ext cx="2157412" cy="655451"/>
          </a:xfrm>
        </p:spPr>
        <p:txBody>
          <a:bodyPr>
            <a:normAutofit/>
          </a:bodyPr>
          <a:lstStyle/>
          <a:p>
            <a:pPr algn="r"/>
            <a:r>
              <a:rPr lang="tr-TR" sz="4000" b="1">
                <a:solidFill>
                  <a:srgbClr val="C00000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ISAPP</a:t>
            </a:r>
          </a:p>
        </p:txBody>
      </p:sp>
      <p:pic>
        <p:nvPicPr>
          <p:cNvPr id="8" name="Resim 7" descr="taslak, çizim, sanat içeren bir resim&#10;&#10;Açıklama otomatik olarak oluşturuldu">
            <a:extLst>
              <a:ext uri="{FF2B5EF4-FFF2-40B4-BE49-F238E27FC236}">
                <a16:creationId xmlns:a16="http://schemas.microsoft.com/office/drawing/2014/main" id="{07F3FBED-EBD1-4E67-7074-1C581E9859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2" r="1" b="1"/>
          <a:stretch/>
        </p:blipFill>
        <p:spPr>
          <a:xfrm rot="5400000">
            <a:off x="8887022" y="4322646"/>
            <a:ext cx="2142929" cy="2142925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B3F52BD8-D66E-B5C9-15B6-111DA6C4A422}"/>
              </a:ext>
            </a:extLst>
          </p:cNvPr>
          <p:cNvSpPr txBox="1"/>
          <p:nvPr/>
        </p:nvSpPr>
        <p:spPr>
          <a:xfrm rot="5400000">
            <a:off x="1262285" y="-824670"/>
            <a:ext cx="6624491" cy="874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tr-TR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tr-TR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Winter</a:t>
            </a:r>
            <a:r>
              <a:rPr lang="tr-TR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tr-TR" sz="3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Webinar</a:t>
            </a:r>
            <a:r>
              <a:rPr lang="tr-TR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tr-TR" sz="3200" dirty="0"/>
            </a:br>
            <a:br>
              <a:rPr lang="tr-TR" sz="3200" dirty="0"/>
            </a:br>
            <a:r>
              <a:rPr lang="tr-TR" dirty="0"/>
              <a:t>‘</a:t>
            </a:r>
            <a:r>
              <a:rPr lang="tr-TR" sz="3600" b="1" dirty="0" err="1"/>
              <a:t>What</a:t>
            </a:r>
            <a:r>
              <a:rPr lang="tr-TR" sz="3600" b="1" dirty="0"/>
              <a:t> </a:t>
            </a:r>
            <a:r>
              <a:rPr lang="tr-TR" sz="3600" b="1" dirty="0" err="1"/>
              <a:t>happens</a:t>
            </a:r>
            <a:r>
              <a:rPr lang="tr-TR" sz="3600" b="1" dirty="0"/>
              <a:t> </a:t>
            </a:r>
            <a:r>
              <a:rPr lang="tr-TR" sz="3600" b="1" dirty="0" err="1"/>
              <a:t>to</a:t>
            </a:r>
            <a:r>
              <a:rPr lang="tr-TR" sz="3600" b="1" dirty="0"/>
              <a:t> </a:t>
            </a:r>
            <a:r>
              <a:rPr lang="tr-TR" sz="3600" b="1" dirty="0" err="1"/>
              <a:t>emotions</a:t>
            </a:r>
            <a:r>
              <a:rPr lang="tr-TR" sz="3600" b="1" dirty="0"/>
              <a:t> in </a:t>
            </a:r>
            <a:r>
              <a:rPr lang="tr-TR" sz="3600" b="1" dirty="0" err="1"/>
              <a:t>adolescence</a:t>
            </a:r>
            <a:r>
              <a:rPr lang="tr-TR" sz="3600" b="1" dirty="0"/>
              <a:t>? </a:t>
            </a:r>
            <a:r>
              <a:rPr lang="tr-TR" sz="3600" b="1" dirty="0" err="1"/>
              <a:t>Thoughts</a:t>
            </a:r>
            <a:r>
              <a:rPr lang="tr-TR" sz="3600" b="1" dirty="0"/>
              <a:t> on </a:t>
            </a:r>
            <a:r>
              <a:rPr lang="tr-TR" sz="3600" b="1" dirty="0" err="1"/>
              <a:t>emotional</a:t>
            </a:r>
            <a:r>
              <a:rPr lang="tr-TR" sz="3600" b="1" dirty="0"/>
              <a:t> </a:t>
            </a:r>
            <a:r>
              <a:rPr lang="tr-TR" sz="3600" b="1" dirty="0" err="1"/>
              <a:t>dysregulation</a:t>
            </a:r>
            <a:r>
              <a:rPr lang="tr-TR" sz="3600" b="1" dirty="0"/>
              <a:t> in </a:t>
            </a:r>
            <a:r>
              <a:rPr lang="tr-TR" sz="3600" b="1" dirty="0" err="1"/>
              <a:t>adolescence</a:t>
            </a:r>
            <a:r>
              <a:rPr lang="tr-TR" sz="3600" b="1" dirty="0"/>
              <a:t> </a:t>
            </a:r>
            <a:r>
              <a:rPr lang="tr-TR" sz="3600" b="1" dirty="0" err="1"/>
              <a:t>and</a:t>
            </a:r>
            <a:r>
              <a:rPr lang="tr-TR" sz="3600" b="1" dirty="0"/>
              <a:t> </a:t>
            </a:r>
            <a:r>
              <a:rPr lang="tr-TR" sz="3600" b="1" dirty="0" err="1"/>
              <a:t>strategies</a:t>
            </a:r>
            <a:r>
              <a:rPr lang="tr-TR" sz="3600" b="1" dirty="0"/>
              <a:t> </a:t>
            </a:r>
            <a:r>
              <a:rPr lang="tr-TR" sz="3600" b="1" dirty="0" err="1"/>
              <a:t>for</a:t>
            </a:r>
            <a:r>
              <a:rPr lang="tr-TR" sz="3600" b="1" dirty="0"/>
              <a:t> </a:t>
            </a:r>
            <a:r>
              <a:rPr lang="tr-TR" sz="3600" b="1" dirty="0" err="1"/>
              <a:t>dealing</a:t>
            </a:r>
            <a:r>
              <a:rPr lang="tr-TR" sz="3600" b="1" dirty="0"/>
              <a:t> </a:t>
            </a:r>
            <a:r>
              <a:rPr lang="tr-TR" sz="3600" b="1" dirty="0" err="1"/>
              <a:t>with</a:t>
            </a:r>
            <a:r>
              <a:rPr lang="tr-TR" sz="3600" b="1" dirty="0"/>
              <a:t> it’</a:t>
            </a:r>
            <a:endParaRPr lang="tr-TR" sz="36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tr-TR" sz="3200" dirty="0"/>
            </a:br>
            <a:r>
              <a:rPr lang="tr-TR" sz="3200" dirty="0"/>
              <a:t> </a:t>
            </a:r>
            <a:r>
              <a:rPr lang="tr-TR" sz="3200" dirty="0" err="1"/>
              <a:t>By</a:t>
            </a:r>
            <a:r>
              <a:rPr lang="tr-TR" sz="3200" dirty="0"/>
              <a:t> Prof. Dr. </a:t>
            </a:r>
            <a:r>
              <a:rPr lang="tr-TR" sz="3200" dirty="0" err="1"/>
              <a:t>Mario</a:t>
            </a:r>
            <a:r>
              <a:rPr lang="tr-TR" sz="3200" dirty="0"/>
              <a:t> </a:t>
            </a:r>
            <a:r>
              <a:rPr lang="tr-TR" sz="3200" dirty="0" err="1"/>
              <a:t>Sperenza</a:t>
            </a:r>
            <a:br>
              <a:rPr lang="tr-TR" sz="3200" dirty="0"/>
            </a:br>
            <a:br>
              <a:rPr lang="tr-TR" sz="3200" dirty="0"/>
            </a:br>
            <a:r>
              <a:rPr lang="tr-TR" sz="3200" dirty="0" err="1"/>
              <a:t>January</a:t>
            </a:r>
            <a:r>
              <a:rPr lang="tr-TR" sz="3200" dirty="0"/>
              <a:t> 31, 2025</a:t>
            </a:r>
            <a:br>
              <a:rPr lang="tr-TR" sz="2600" dirty="0"/>
            </a:br>
            <a:r>
              <a:rPr lang="tr-TR" sz="2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08:30 EDT, 14:30 CET, 22:30 JST</a:t>
            </a:r>
            <a:br>
              <a:rPr lang="tr-TR" sz="2600" dirty="0"/>
            </a:br>
            <a:endParaRPr lang="tr-TR" sz="2600" dirty="0"/>
          </a:p>
          <a:p>
            <a:r>
              <a:rPr lang="tr-TR" sz="2400" dirty="0" err="1"/>
              <a:t>Join</a:t>
            </a:r>
            <a:r>
              <a:rPr lang="tr-TR" sz="2400" dirty="0"/>
              <a:t> </a:t>
            </a:r>
            <a:r>
              <a:rPr lang="tr-TR" sz="2400" dirty="0" err="1"/>
              <a:t>via</a:t>
            </a:r>
            <a:r>
              <a:rPr lang="tr-TR" sz="2400" dirty="0"/>
              <a:t>  </a:t>
            </a:r>
            <a:r>
              <a:rPr lang="tr-TR" sz="2400" dirty="0" err="1"/>
              <a:t>Zoom</a:t>
            </a:r>
            <a:r>
              <a:rPr lang="tr-TR" sz="2400" dirty="0"/>
              <a:t>: </a:t>
            </a:r>
          </a:p>
          <a:p>
            <a:r>
              <a:rPr lang="tr-TR" dirty="0"/>
              <a:t> </a:t>
            </a:r>
            <a:r>
              <a:rPr lang="tr-TR" u="sng" dirty="0">
                <a:hlinkClick r:id="rId3"/>
              </a:rPr>
              <a:t>https://uvsq-fr.zoom.us/j/91635240465?pwd=60Gu7l0vlwgmbtrZD3E1Evx4TzWA0u.1</a:t>
            </a:r>
            <a:br>
              <a:rPr lang="tr-TR" sz="3200" dirty="0"/>
            </a:br>
            <a:endParaRPr lang="tr-T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4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30644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/>
                </a:solidFill>
              </a:rPr>
              <a:t>Internatıonal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b="1" dirty="0" err="1">
                <a:solidFill>
                  <a:schemeClr val="accent1"/>
                </a:solidFill>
              </a:rPr>
              <a:t>Society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b="1" dirty="0" err="1">
                <a:solidFill>
                  <a:schemeClr val="accent1"/>
                </a:solidFill>
              </a:rPr>
              <a:t>for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b="1" dirty="0" err="1">
                <a:solidFill>
                  <a:schemeClr val="accent1"/>
                </a:solidFill>
              </a:rPr>
              <a:t>Adolescent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b="1" dirty="0" err="1">
                <a:solidFill>
                  <a:schemeClr val="accent1"/>
                </a:solidFill>
              </a:rPr>
              <a:t>Psychiatry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b="1" dirty="0" err="1">
                <a:solidFill>
                  <a:schemeClr val="accent1"/>
                </a:solidFill>
              </a:rPr>
              <a:t>and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b="1" dirty="0" err="1">
                <a:solidFill>
                  <a:schemeClr val="accent1"/>
                </a:solidFill>
              </a:rPr>
              <a:t>Psychology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58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tr-TR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tr-TR" dirty="0" err="1">
                <a:solidFill>
                  <a:srgbClr val="222222"/>
                </a:solidFill>
                <a:latin typeface="Arial" panose="020B0604020202020204" pitchFamily="34" charset="0"/>
              </a:rPr>
              <a:t>Winter</a:t>
            </a:r>
            <a:r>
              <a:rPr lang="tr-TR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222222"/>
                </a:solidFill>
                <a:latin typeface="Arial" panose="020B0604020202020204" pitchFamily="34" charset="0"/>
              </a:rPr>
              <a:t>Webinar</a:t>
            </a:r>
            <a:r>
              <a:rPr lang="tr-TR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br>
              <a:rPr lang="tr-TR" dirty="0"/>
            </a:br>
            <a:br>
              <a:rPr lang="tr-TR" dirty="0"/>
            </a:br>
            <a:r>
              <a:rPr lang="tr-TR" dirty="0"/>
              <a:t>‘</a:t>
            </a:r>
            <a:r>
              <a:rPr lang="tr-TR" b="1" dirty="0" err="1"/>
              <a:t>What</a:t>
            </a:r>
            <a:r>
              <a:rPr lang="tr-TR" b="1" dirty="0"/>
              <a:t> </a:t>
            </a:r>
            <a:r>
              <a:rPr lang="tr-TR" b="1" dirty="0" err="1"/>
              <a:t>happens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emotions</a:t>
            </a:r>
            <a:r>
              <a:rPr lang="tr-TR" b="1" dirty="0"/>
              <a:t> in </a:t>
            </a:r>
            <a:r>
              <a:rPr lang="tr-TR" b="1" dirty="0" err="1"/>
              <a:t>adolescence</a:t>
            </a:r>
            <a:r>
              <a:rPr lang="tr-TR" b="1" dirty="0"/>
              <a:t>? </a:t>
            </a:r>
            <a:r>
              <a:rPr lang="tr-TR" b="1" dirty="0" err="1"/>
              <a:t>Thoughts</a:t>
            </a:r>
            <a:r>
              <a:rPr lang="tr-TR" b="1" dirty="0"/>
              <a:t> on </a:t>
            </a:r>
            <a:r>
              <a:rPr lang="tr-TR" b="1" dirty="0" err="1"/>
              <a:t>emotional</a:t>
            </a:r>
            <a:r>
              <a:rPr lang="tr-TR" b="1" dirty="0"/>
              <a:t> </a:t>
            </a:r>
            <a:r>
              <a:rPr lang="tr-TR" b="1" dirty="0" err="1"/>
              <a:t>dysregulation</a:t>
            </a:r>
            <a:r>
              <a:rPr lang="tr-TR" b="1" dirty="0"/>
              <a:t> in </a:t>
            </a:r>
            <a:r>
              <a:rPr lang="tr-TR" b="1" dirty="0" err="1"/>
              <a:t>adolescence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strategies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dealing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it</a:t>
            </a:r>
            <a:r>
              <a:rPr lang="tr-TR" dirty="0"/>
              <a:t>’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By</a:t>
            </a:r>
            <a:r>
              <a:rPr lang="tr-TR" dirty="0"/>
              <a:t> Prof. Dr. </a:t>
            </a:r>
            <a:r>
              <a:rPr lang="tr-TR" dirty="0" err="1"/>
              <a:t>Mario</a:t>
            </a:r>
            <a:r>
              <a:rPr lang="tr-TR" dirty="0"/>
              <a:t> </a:t>
            </a:r>
            <a:r>
              <a:rPr lang="tr-TR" dirty="0" err="1"/>
              <a:t>Sperenza</a:t>
            </a:r>
            <a:br>
              <a:rPr lang="tr-TR" dirty="0"/>
            </a:br>
            <a:endParaRPr lang="tr-TR" dirty="0"/>
          </a:p>
          <a:p>
            <a:pPr marL="0" indent="0">
              <a:buNone/>
            </a:pPr>
            <a:r>
              <a:rPr lang="tr-TR" dirty="0" err="1"/>
              <a:t>January</a:t>
            </a:r>
            <a:r>
              <a:rPr lang="tr-TR" dirty="0"/>
              <a:t> 31, 2025</a:t>
            </a:r>
            <a:r>
              <a:rPr lang="tr-T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08:30 EDT, 14:30 CET, 22:30 JST</a:t>
            </a:r>
            <a:br>
              <a:rPr lang="tr-TR" sz="2400" dirty="0"/>
            </a:br>
            <a:endParaRPr lang="tr-TR" sz="2400" dirty="0"/>
          </a:p>
          <a:p>
            <a:pPr marL="0" indent="0">
              <a:buNone/>
            </a:pPr>
            <a:r>
              <a:rPr lang="tr-TR" sz="2000" dirty="0" err="1"/>
              <a:t>Join</a:t>
            </a:r>
            <a:r>
              <a:rPr lang="tr-TR" sz="2000" dirty="0"/>
              <a:t> </a:t>
            </a:r>
            <a:r>
              <a:rPr lang="tr-TR" sz="2000" dirty="0" err="1"/>
              <a:t>via</a:t>
            </a:r>
            <a:r>
              <a:rPr lang="tr-TR" sz="2000" dirty="0"/>
              <a:t>  </a:t>
            </a:r>
            <a:r>
              <a:rPr lang="tr-TR" sz="2000" dirty="0" err="1"/>
              <a:t>Zoom</a:t>
            </a:r>
            <a:r>
              <a:rPr lang="tr-TR" sz="2000" dirty="0"/>
              <a:t>: </a:t>
            </a:r>
          </a:p>
          <a:p>
            <a:pPr marL="0" indent="0">
              <a:buNone/>
            </a:pPr>
            <a:r>
              <a:rPr lang="tr-TR" sz="2000" dirty="0">
                <a:hlinkClick r:id="rId2"/>
              </a:rPr>
              <a:t>https://uvsq-fr.zoom.us/j/95456350275?pwd=GQSdIdVrvY0REANhFkIDROmb92FO9O.1</a:t>
            </a:r>
            <a:endParaRPr lang="tr-TR" sz="2000" dirty="0"/>
          </a:p>
          <a:p>
            <a:pPr marL="0" indent="0">
              <a:buNone/>
            </a:pPr>
            <a:br>
              <a:rPr lang="tr-TR" dirty="0"/>
            </a:br>
            <a:endParaRPr lang="tr-TR" sz="2400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234863" y="401601"/>
            <a:ext cx="1325564" cy="125260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0421654" y="951974"/>
            <a:ext cx="588724" cy="18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1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Mavi Yeşi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161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Gill Sans</vt:lpstr>
      <vt:lpstr>Office Teması</vt:lpstr>
      <vt:lpstr>Internatıonal Society for Adolescent Psychiatry and Psychology</vt:lpstr>
      <vt:lpstr>Internatıonal Society for Adolescent Psychiatry and Psychology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Internatıonal Society For Adoloscent Psychiatry and Psychology</dc:title>
  <dc:creator>SETENAY ADIGUZEL</dc:creator>
  <cp:lastModifiedBy>Schlaegel Karen</cp:lastModifiedBy>
  <cp:revision>18</cp:revision>
  <dcterms:created xsi:type="dcterms:W3CDTF">2024-04-27T14:30:19Z</dcterms:created>
  <dcterms:modified xsi:type="dcterms:W3CDTF">2025-01-20T11:31:34Z</dcterms:modified>
</cp:coreProperties>
</file>